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07" r:id="rId4"/>
    <p:sldId id="278" r:id="rId5"/>
    <p:sldId id="308" r:id="rId6"/>
    <p:sldId id="279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85" r:id="rId16"/>
    <p:sldId id="292" r:id="rId17"/>
    <p:sldId id="293" r:id="rId18"/>
    <p:sldId id="291" r:id="rId19"/>
    <p:sldId id="294" r:id="rId20"/>
    <p:sldId id="306" r:id="rId21"/>
    <p:sldId id="305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62521" autoAdjust="0"/>
  </p:normalViewPr>
  <p:slideViewPr>
    <p:cSldViewPr snapToGrid="0">
      <p:cViewPr varScale="1">
        <p:scale>
          <a:sx n="74" d="100"/>
          <a:sy n="74" d="100"/>
        </p:scale>
        <p:origin x="19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26.01.2021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бакетам – более равномерно, заменили операцию остатка от деления, которая используется в маппинге бакета на несколько умножений и сдвигов, что быстрее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Dictionary были портированы на hashset и ConcurrentDictionary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ea typeface="+mn-lt"/>
              <a:cs typeface="+mn-lt"/>
            </a:endParaRPr>
          </a:p>
          <a:p>
            <a:r>
              <a:rPr lang="ru-RU" dirty="0"/>
              <a:t>ImmutableArray&lt;T&gt; - улучшен foreach (agressive inlining).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используется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Enumerable.Any теперь используется Count если доступно</a:t>
            </a:r>
            <a:r>
              <a:rPr lang="ru-RU" dirty="0">
                <a:cs typeface="Calibri"/>
              </a:rPr>
              <a:t>, раньше использовался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Count предотвращает allocation енумератора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 же, немного поговорим о нововведениях в </a:t>
            </a:r>
            <a:r>
              <a:rPr lang="en-US" dirty="0"/>
              <a:t>Asp </a:t>
            </a:r>
            <a:r>
              <a:rPr lang="en-US" dirty="0" err="1"/>
              <a:t>.Net</a:t>
            </a:r>
            <a:r>
              <a:rPr lang="en-US" dirty="0"/>
              <a:t> Core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библиотеке.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System.Text.Json улучшили JsonSerializer, изменения портированы в Core 3.1 как </a:t>
            </a:r>
            <a:r>
              <a:rPr lang="ru-RU"/>
              <a:t>сервис пак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Framework-dependent deployment – кроссплатформенные, без рантайма. Юзер должен сам поставить рантайм на машину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Self-contained app</a:t>
            </a:r>
            <a:r>
              <a:rPr lang="en-US" sz="1200" dirty="0">
                <a:ea typeface="+mn-lt"/>
                <a:cs typeface="+mn-lt"/>
              </a:rPr>
              <a:t> – </a:t>
            </a:r>
            <a:r>
              <a:rPr lang="ru-RU" sz="1200" dirty="0">
                <a:ea typeface="+mn-lt"/>
                <a:cs typeface="+mn-lt"/>
              </a:rPr>
              <a:t>включает в себя рантайим и библиотеки фреймворка (размер будет больше)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следующих слайдах)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</a:t>
            </a:r>
            <a:r>
              <a:rPr lang="ru-RU" dirty="0"/>
              <a:t> Позволяет сократить время запуска и время отклика приложения</a:t>
            </a:r>
            <a:r>
              <a:rPr lang="en-US" dirty="0"/>
              <a:t>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Assembly trimming – </a:t>
            </a:r>
            <a:r>
              <a:rPr lang="ru-RU" dirty="0">
                <a:cs typeface="Calibri"/>
              </a:rPr>
              <a:t>вырезает сборки, которые не используются – более безопасный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Member trimming – </a:t>
            </a:r>
            <a:r>
              <a:rPr lang="ru-RU" dirty="0">
                <a:cs typeface="Calibri"/>
              </a:rPr>
              <a:t>вырезает на уровне членов типов (методы, свойства и т.п.) – позволяет сэкономить но сложнее в использовании и может вырезать лишнего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R2R - </a:t>
            </a:r>
            <a:r>
              <a:rPr lang="en-US" dirty="0" err="1">
                <a:cs typeface="Calibri"/>
              </a:rPr>
              <a:t>предварительная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компиляция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нативный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увеличение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производительности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прогретом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приложении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обрезана</a:t>
            </a:r>
            <a:r>
              <a:rPr lang="en-US" dirty="0">
                <a:cs typeface="Calibri"/>
              </a:rPr>
              <a:t>, R2R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удаляются</a:t>
            </a:r>
            <a:r>
              <a:rPr lang="en-US" dirty="0">
                <a:cs typeface="Calibri"/>
              </a:rPr>
              <a:t>.</a:t>
            </a:r>
            <a:r>
              <a:rPr lang="ru-RU" dirty="0">
                <a:cs typeface="Calibri"/>
              </a:rPr>
              <a:t> Но </a:t>
            </a:r>
            <a:r>
              <a:rPr lang="en-US" dirty="0">
                <a:cs typeface="Calibri"/>
              </a:rPr>
              <a:t>R2R </a:t>
            </a:r>
            <a:r>
              <a:rPr lang="ru-RU" dirty="0">
                <a:cs typeface="Calibri"/>
              </a:rPr>
              <a:t>можно включить в обрезаемый проект используя ключ 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&gt;True&lt;/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Автор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решает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ставить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приоритет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размер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скорость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5080716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811370" y="30909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2507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4906EB3-218B-4F91-B9FA-3768DACE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0" y="1836848"/>
            <a:ext cx="1143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1791</Words>
  <Application>Microsoft Office PowerPoint</Application>
  <PresentationFormat>Widescreen</PresentationFormat>
  <Paragraphs>236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verdana</vt:lpstr>
      <vt:lpstr>Office Theme</vt:lpstr>
      <vt:lpstr>PowerPoint Presentation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15</cp:revision>
  <dcterms:created xsi:type="dcterms:W3CDTF">2021-01-19T09:54:14Z</dcterms:created>
  <dcterms:modified xsi:type="dcterms:W3CDTF">2021-01-26T09:28:29Z</dcterms:modified>
</cp:coreProperties>
</file>